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57" r:id="rId5"/>
    <p:sldId id="258" r:id="rId6"/>
    <p:sldId id="260" r:id="rId7"/>
    <p:sldId id="261" r:id="rId8"/>
    <p:sldId id="267" r:id="rId9"/>
    <p:sldId id="265" r:id="rId10"/>
    <p:sldId id="266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71797-B200-42B6-BFDC-814F5673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8E6EAE-8A98-4D67-B49B-B5A49ED9E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C1832-BDE8-486A-908C-66DE5295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A625EB-E882-41D8-9A9C-0F21C96B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71BB19-A798-4A22-A29C-53A88360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9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1F38D-F220-42F8-8F6F-1F1C45A2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6C1F12-6EEF-4B74-A698-AABA85FA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CDE5A2-13D8-4D17-B040-F0C195F4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C8F8D9-A523-43C0-9DFF-5609DF27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4A3AA-5DEE-4E74-B89F-D0C08F3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8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9CC897C-2C73-49A8-94B0-B3E41B52B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9D6745-7FDF-4B09-B0AB-0925298B2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9B0DE-B283-497F-8A47-D6D2B356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3A2503-1181-4497-9CA4-BB02908A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20BF81-2C02-48BD-8967-15A1B5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9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635CC-1D31-4EBF-B315-CF3F2272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F0E73A-E147-4C63-B3D6-A230727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09EB49-32BC-4E2E-B08A-BAE76EB1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219AA-B43C-4205-A531-CEFE04AF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626DCF-C2F1-4D80-B891-640B98D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5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2C9458-E701-445E-8E25-B9A334D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FE40CF-33BF-4185-9A15-C99E5CBF6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7356DE-C0A0-428F-BC6B-69B88E55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A17D4C-1293-4553-AEF1-4EDCBCF5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574446-7878-44C4-9137-313F12E6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4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13020-4076-4F13-A5AA-627F10CA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254D23-E810-4E6F-8572-04D77EE86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8FCF67-B37D-4F7F-ABAA-8B5183D8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EC73A4-27A7-49EF-9645-20868875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A1B68-6191-4E55-BA25-A4AEE6C3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EFBE3F-7C47-45C4-93B4-7585C510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67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F79E3-DEBF-4566-8903-CD943F96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8A0111-C490-48FB-B4F8-C5B5F21D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E97438-217B-4D49-B11C-814C774B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3EDED1-DEDA-4B97-9D01-C6232AEB5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31BDF21-76A9-4A86-AE39-57EEEBF5B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6A3175C-6B85-40DE-B874-36C9C797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4EDE58-CD4E-4393-9A3F-574EDC41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E0655F-1E21-42D1-8FB4-160B8792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51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A9DEE7-3568-4D4D-8E63-49CA75CF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E7358D-88E2-4117-91B4-FE4E4DF7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25F7B4-083A-4A36-8362-F0BCEE41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60D60D-B70E-469C-A54F-D273589B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18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4C4BD1-F9FC-469C-B423-CF07506E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CFEE21-4404-4325-BE7F-02F672BA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285AB2-8058-440D-A00F-225B3854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6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23E4F-142A-4DD1-9C5A-4D6E69F3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6DA3EA-D57C-441A-9A1B-56B1DD6F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FA28C5-BEA2-42A6-B5D3-E41543ADA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C10E11-4462-400F-8E1D-F25200D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A64E4B-6B26-42AC-9FB5-F39E4C45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6D28D6-9D8E-4251-B112-A497255B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54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B8E808-C46E-4931-B242-FF8A8F29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FCDD930-CF7E-4625-8FA1-4B44ACE6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A82447-998E-41C1-8557-714279116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D78B0C-248F-4A6A-B1DB-0A07E72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3B3998-AF04-42E6-934D-0A45AF6F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0A693E-BE7A-473F-AD4F-D8F2F884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9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55300D-05B6-4DCA-893C-A1985D39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D99FEC-F04D-4EB4-8F4B-57B376E5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5BC80-475D-4308-A8B7-942DEA312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46AF1-3951-4C1F-90D1-9A23ABB6543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2CE6DB-EA1A-479D-95FD-AC9C15F6A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F707D7-9B46-4606-A98B-949E1369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FC15-839E-4643-B385-BAEB7C5C7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68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6C3C2-C8D4-4FF7-A699-32BA09710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火山活動や地震による</a:t>
            </a:r>
            <a:br>
              <a:rPr kumimoji="1" lang="en-US" altLang="ja-JP" dirty="0"/>
            </a:br>
            <a:r>
              <a:rPr kumimoji="1" lang="ja-JP" altLang="en-US" dirty="0"/>
              <a:t>土地の変化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607022-AEFC-4AA0-818E-EDD51217D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79F922-22D2-4A74-BC73-AFB14E55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土地のずれ（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断層</a:t>
            </a:r>
            <a:r>
              <a:rPr kumimoji="1" lang="ja-JP" altLang="en-US" dirty="0"/>
              <a:t>）（たて方向）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51553881-F2AD-47B2-88CE-EA5571B48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63" y="1357074"/>
            <a:ext cx="6097312" cy="5743151"/>
          </a:xfrm>
        </p:spPr>
      </p:pic>
    </p:spTree>
    <p:extLst>
      <p:ext uri="{BB962C8B-B14F-4D97-AF65-F5344CB8AC3E}">
        <p14:creationId xmlns:p14="http://schemas.microsoft.com/office/powerpoint/2010/main" val="341948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E07C5-1A4C-477C-A11B-19781628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地震で盛り上がった土地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DBDA54D6-4CDE-4B69-86F0-C20B5300D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6" y="1869705"/>
            <a:ext cx="10906538" cy="5138786"/>
          </a:xfrm>
        </p:spPr>
      </p:pic>
    </p:spTree>
    <p:extLst>
      <p:ext uri="{BB962C8B-B14F-4D97-AF65-F5344CB8AC3E}">
        <p14:creationId xmlns:p14="http://schemas.microsoft.com/office/powerpoint/2010/main" val="276857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DFE36-4130-4DB0-816C-B3A69A3D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地震による土砂くずれ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590DAE2-991E-45AE-B855-7D25161B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56" y="1539859"/>
            <a:ext cx="7644369" cy="5638088"/>
          </a:xfrm>
        </p:spPr>
      </p:pic>
    </p:spTree>
    <p:extLst>
      <p:ext uri="{BB962C8B-B14F-4D97-AF65-F5344CB8AC3E}">
        <p14:creationId xmlns:p14="http://schemas.microsoft.com/office/powerpoint/2010/main" val="386172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07D13-32F8-4E54-81EE-2763A5B9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地震でしずんだ土地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66F923-3A1D-4B3C-83EE-5516D821D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44" y="1690688"/>
            <a:ext cx="8663312" cy="5962397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74F509-2E23-40FA-BF81-413D63BF6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44" y="1436164"/>
            <a:ext cx="9704190" cy="66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02240-D0E9-46B5-8EF2-F95DB011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火山による土地の変化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C86E98-FF5E-40BB-8F12-0F2249060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67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1E5BD-69CC-4B2B-90F7-5ED33C99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火山の噴火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4040C84-E8FE-4738-B375-75977EBD1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48" y="1690688"/>
            <a:ext cx="9606463" cy="5256020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B9F4878A-BEBA-4BD1-BB2F-4B8752AF4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2" y="550043"/>
            <a:ext cx="8781218" cy="68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B9439-1D6F-4737-8E03-3FA41882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積もった火山灰とよう岩のくずれ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017D820-1E9B-4B11-84B4-17303175A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0" y="1338877"/>
            <a:ext cx="10220360" cy="5519123"/>
          </a:xfrm>
        </p:spPr>
      </p:pic>
    </p:spTree>
    <p:extLst>
      <p:ext uri="{BB962C8B-B14F-4D97-AF65-F5344CB8AC3E}">
        <p14:creationId xmlns:p14="http://schemas.microsoft.com/office/powerpoint/2010/main" val="312521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EB02D-BBCE-4A5D-804E-D8DD925D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海底の火山でできた島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3DFD90A-EEFD-451F-8D3F-0C6E4F02F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" y="1857374"/>
            <a:ext cx="8048849" cy="5092785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54A3D5A1-603B-44F3-B05D-442013E51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9819"/>
            <a:ext cx="6156644" cy="42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E1B560-6ED0-4A50-93E4-1AF0392E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ふん火でできた湖やくぼ地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69D1B6D-F953-4913-9594-1B50F36E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4" y="1690688"/>
            <a:ext cx="10425183" cy="5014645"/>
          </a:xfrm>
        </p:spPr>
      </p:pic>
    </p:spTree>
    <p:extLst>
      <p:ext uri="{BB962C8B-B14F-4D97-AF65-F5344CB8AC3E}">
        <p14:creationId xmlns:p14="http://schemas.microsoft.com/office/powerpoint/2010/main" val="287089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99E39-CDD5-4E6A-B636-78D7F8D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火口のようす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0D538DF-9CA7-40D9-9593-526FE65F9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4" y="1954263"/>
            <a:ext cx="9596876" cy="4616219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3A2A2DA4-4298-448B-AA13-2B89D772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25" y="903747"/>
            <a:ext cx="6830831" cy="56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EA094-313F-45BE-80CE-A84C4262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地震による土地の変化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B49944-527E-4EEA-A75C-1BB536EA4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48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D58966-939F-4DE0-8E06-31129997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土地のずれ（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断層</a:t>
            </a:r>
            <a:r>
              <a:rPr kumimoji="1" lang="ja-JP" altLang="en-US" dirty="0"/>
              <a:t>）（横方向）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DAB04C5-3570-4706-8B18-9239582D3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52" y="1741932"/>
            <a:ext cx="6172609" cy="482562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BB2E7E-6CA8-40EB-9ABF-F8AF01822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4805"/>
            <a:ext cx="5544906" cy="49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82</Words>
  <Application>Microsoft Office PowerPoint</Application>
  <PresentationFormat>ワイド画面</PresentationFormat>
  <Paragraphs>13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UD デジタル 教科書体 NK-B</vt:lpstr>
      <vt:lpstr>游ゴシック</vt:lpstr>
      <vt:lpstr>游ゴシック Light</vt:lpstr>
      <vt:lpstr>Arial</vt:lpstr>
      <vt:lpstr>Office テーマ</vt:lpstr>
      <vt:lpstr>火山活動や地震による 土地の変化</vt:lpstr>
      <vt:lpstr>火山による土地の変化</vt:lpstr>
      <vt:lpstr>火山の噴火</vt:lpstr>
      <vt:lpstr>積もった火山灰とよう岩のくずれ</vt:lpstr>
      <vt:lpstr>海底の火山でできた島</vt:lpstr>
      <vt:lpstr>ふん火でできた湖やくぼ地</vt:lpstr>
      <vt:lpstr>火口のようす</vt:lpstr>
      <vt:lpstr>地震による土地の変化</vt:lpstr>
      <vt:lpstr>土地のずれ（断層）（横方向）</vt:lpstr>
      <vt:lpstr>土地のずれ（断層）（たて方向）</vt:lpstr>
      <vt:lpstr>地震で盛り上がった土地</vt:lpstr>
      <vt:lpstr>地震による土砂くずれ</vt:lpstr>
      <vt:lpstr>地震でしずんだ土地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火山活動や地震による 土地の変化</dc:title>
  <dc:creator>五月女 保幸</dc:creator>
  <cp:lastModifiedBy>五月女 保幸</cp:lastModifiedBy>
  <cp:revision>3</cp:revision>
  <dcterms:created xsi:type="dcterms:W3CDTF">2020-11-30T14:52:08Z</dcterms:created>
  <dcterms:modified xsi:type="dcterms:W3CDTF">2020-11-30T15:15:23Z</dcterms:modified>
</cp:coreProperties>
</file>