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4798BC-89A8-41F3-8FFE-54B6D5766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943E3E1-1166-4740-95FE-6D833E697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56533D-48C4-4196-AB40-BF84A9814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2DAACA-43AD-422A-89E3-A4EB6432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2320AA-8615-48A6-8514-67C5BF00B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62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596A7B-1A7B-42C7-84AD-6CE9B9AC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22236C-46C8-4C1E-83FA-DB344F039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D55438-7EB1-440F-996C-35300A55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2A46A-086E-4458-868B-9B914C593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43129A9-1456-4D16-9577-52A1695F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9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62FF571-9FA4-4657-B99E-BB38B8ABD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E7BE36-52F7-483B-AF34-C64F639289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D87B72-A31F-4E1C-94E8-D72C54EF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53BCF5-67D5-45FE-B09F-80701C53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369D38-1622-4E4D-A0AA-44DC743B3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57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DFF838-6742-431F-B062-573E2979F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7C8EC3-A186-40D8-80BF-A6FB24486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76E95A-921C-4A1B-8F16-C4A1BF01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5950F2-BCB0-4CB2-A613-7D894779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653138-A1D6-470B-A802-C4213E51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47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EAC698-8A74-4EEE-B4DB-4A3BDA25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0B993F-A43A-46A0-98AF-466B9B625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08B8D4-E7ED-4727-A2FC-4ADBD20C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E68EBA-5E39-4912-8476-47F991BE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7639B3E-9C07-41DC-9F21-530B0C39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099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F71028-60B7-4DD4-985D-6768A50D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42027-DB8F-4D2B-A44C-776C770F0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62C461-C7F5-4DEF-AC3E-DED0D184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9CB18B0-CF01-4BA3-95C8-27EBC398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DF9FB8-5FA6-47B2-99A2-50F8292E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F0A8A14-745C-4498-B900-60125576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71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8D7E35-9B2B-4F26-B0B1-914E3194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E37C7E-F19B-438E-8B41-0619912CB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E43C51F-9101-44D4-AF84-2B0110FC8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0A320F-693C-4CC9-9E00-5F66E7EBB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0DE29B-E32C-45C7-8DBD-9C79E9B3C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3DAA02-17EF-4610-85B9-FD824B03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508871E-916A-4E11-91C9-AC80DCB2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3A5B388-8ECE-4A3E-9331-75AC3FA2F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3662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A625B-88A7-4623-B735-D165C9253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C0D580-8253-490D-B95D-76F88541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A46B264-C291-4DED-B21C-8B25593D0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6D535F-DB11-49A0-8E02-3ED8B14D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82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28CE08-5BEC-4C25-B27F-D0D46C04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1513BE-1576-4842-9A3D-E7703D18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54A683-11EE-4697-AA85-4EE7F65A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779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05ECB9-D160-4AE6-A98A-AD730C6F6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505408-EC1F-49C6-906B-BEDFEB93C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9AC58C1-F27C-4E88-BED1-14BFA26E3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4DA4BB-E57B-40F7-AA22-6B86104FB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F8C599-6968-4296-99AA-FEC9FD8A3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65DEE-0FCB-4D38-AE76-88B4DC81E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94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C028A5-6C15-43F9-B202-8E65F4C7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8BAC89-8AAE-428F-AEFE-CF57E811F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6AA615-3B1E-4D0F-A2BB-FEA9094E0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CCB019D-B022-48BD-A2D8-4DD3EEDD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8722CB-D1F7-4AFF-8594-349677FB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83AEEE-D701-4251-9C55-F19A01FB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8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F97D9C5-88CF-45B5-99F9-F1A40A68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91E3CA-51A1-407A-9E7A-A452A6DD6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18705A-2AE5-4321-9DAF-6A7B9462F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502A-30E0-42CA-BF06-DA79D1999366}" type="datetimeFigureOut">
              <a:rPr kumimoji="1" lang="ja-JP" altLang="en-US" smtClean="0"/>
              <a:t>2021/2/2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CF5E2C-7719-4E58-974F-31D363D10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6C28BE-496C-4786-ACC1-BF5FDE6C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A843A-BDD2-477E-B0DF-ACFC4F173A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DA5761-E9DD-4EF9-AFAE-B338F2D57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生物と地球環境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D187BA-6EBE-4E16-820D-3BD457D60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72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EEFEFFD4-2C72-450A-915D-C1B4A5644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50" y="365125"/>
            <a:ext cx="8495553" cy="679644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86BCC48-517C-4265-97D6-866242FB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228F70F-066C-47DB-B316-C2BEA357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950" y="365125"/>
            <a:ext cx="8373006" cy="74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35DC57-543C-4F9A-A7EF-5B7710B5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847" y="365125"/>
            <a:ext cx="11473207" cy="1325563"/>
          </a:xfrm>
        </p:spPr>
        <p:txBody>
          <a:bodyPr/>
          <a:lstStyle/>
          <a:p>
            <a:r>
              <a:rPr kumimoji="1" lang="ja-JP" altLang="en-US" sz="4000" dirty="0"/>
              <a:t>   護岸工事をした川　　</a:t>
            </a:r>
            <a:r>
              <a:rPr lang="ja-JP" altLang="en-US" sz="3600" spc="-450" dirty="0"/>
              <a:t>川底をほり両岸に土を盛った川</a:t>
            </a:r>
            <a:endParaRPr lang="ja-JP" altLang="en-US" sz="4000" spc="-450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CE0C5349-3BBD-4832-8003-8DCCEDD29B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715" y="1533581"/>
            <a:ext cx="11062569" cy="4640975"/>
          </a:xfrm>
        </p:spPr>
      </p:pic>
    </p:spTree>
    <p:extLst>
      <p:ext uri="{BB962C8B-B14F-4D97-AF65-F5344CB8AC3E}">
        <p14:creationId xmlns:p14="http://schemas.microsoft.com/office/powerpoint/2010/main" val="3780075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EC0DEB-15EC-4FB2-BD60-5688572A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川のようすについて気づいたこと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8F0647-9553-476E-9A93-7DE7CF095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8711" cy="4351338"/>
          </a:xfrm>
        </p:spPr>
        <p:txBody>
          <a:bodyPr/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左の川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緑が少ない</a:t>
            </a:r>
            <a:endParaRPr lang="en-US" altLang="ja-JP" dirty="0"/>
          </a:p>
          <a:p>
            <a:r>
              <a:rPr kumimoji="1" lang="ja-JP" altLang="en-US" dirty="0"/>
              <a:t>川底がコンクリート</a:t>
            </a:r>
            <a:endParaRPr kumimoji="1" lang="en-US" altLang="ja-JP" dirty="0"/>
          </a:p>
          <a:p>
            <a:r>
              <a:rPr lang="ja-JP" altLang="en-US" dirty="0"/>
              <a:t>川がまっすぐになっている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8015FA9-28AA-4841-B79B-59BB8CFBDF2D}"/>
              </a:ext>
            </a:extLst>
          </p:cNvPr>
          <p:cNvSpPr txBox="1">
            <a:spLocks/>
          </p:cNvSpPr>
          <p:nvPr/>
        </p:nvSpPr>
        <p:spPr>
          <a:xfrm>
            <a:off x="6712670" y="1940318"/>
            <a:ext cx="49687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【</a:t>
            </a:r>
            <a:r>
              <a:rPr lang="ja-JP" altLang="en-US" dirty="0"/>
              <a:t>右の川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緑が多い。　植物が多い。</a:t>
            </a:r>
            <a:endParaRPr lang="en-US" altLang="ja-JP" dirty="0"/>
          </a:p>
          <a:p>
            <a:r>
              <a:rPr lang="ja-JP" altLang="en-US" dirty="0"/>
              <a:t>水が深い</a:t>
            </a:r>
            <a:endParaRPr lang="en-US" altLang="ja-JP" dirty="0"/>
          </a:p>
          <a:p>
            <a:r>
              <a:rPr lang="ja-JP" altLang="en-US" dirty="0"/>
              <a:t>縁が両岸に広がり、川が曲がっている</a:t>
            </a:r>
            <a:endParaRPr lang="en-US" altLang="ja-JP" dirty="0"/>
          </a:p>
          <a:p>
            <a:r>
              <a:rPr lang="ja-JP" altLang="en-US" dirty="0"/>
              <a:t>コンクリートのかべが見えない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B2709E8-DB6C-459E-8DBF-39A95DB70447}"/>
              </a:ext>
            </a:extLst>
          </p:cNvPr>
          <p:cNvSpPr/>
          <p:nvPr/>
        </p:nvSpPr>
        <p:spPr>
          <a:xfrm>
            <a:off x="6385091" y="5415280"/>
            <a:ext cx="4851869" cy="995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/>
              <a:t>自然に近い</a:t>
            </a:r>
          </a:p>
        </p:txBody>
      </p:sp>
    </p:spTree>
    <p:extLst>
      <p:ext uri="{BB962C8B-B14F-4D97-AF65-F5344CB8AC3E}">
        <p14:creationId xmlns:p14="http://schemas.microsoft.com/office/powerpoint/2010/main" val="41612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7F1B69-4904-4160-80D7-693602AA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生物と地球環境との関わり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27C89A-2339-444B-9675-D64DC5C0F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1850" cy="4351338"/>
          </a:xfrm>
        </p:spPr>
        <p:txBody>
          <a:bodyPr/>
          <a:lstStyle/>
          <a:p>
            <a:r>
              <a:rPr kumimoji="1" lang="ja-JP" altLang="en-US" sz="4400" dirty="0"/>
              <a:t>生物　→　川の水</a:t>
            </a:r>
            <a:endParaRPr kumimoji="1" lang="en-US" altLang="ja-JP" sz="4400" dirty="0"/>
          </a:p>
          <a:p>
            <a:r>
              <a:rPr lang="ja-JP" altLang="en-US" sz="4400" dirty="0"/>
              <a:t>　　　</a:t>
            </a:r>
            <a:r>
              <a:rPr kumimoji="1" lang="ja-JP" altLang="en-US" sz="4400" dirty="0"/>
              <a:t>　　両岸の植物</a:t>
            </a:r>
            <a:endParaRPr kumimoji="1" lang="en-US" altLang="ja-JP" sz="4400" dirty="0"/>
          </a:p>
          <a:p>
            <a:r>
              <a:rPr lang="ja-JP" altLang="en-US" sz="4400" dirty="0"/>
              <a:t>　　　</a:t>
            </a:r>
            <a:r>
              <a:rPr kumimoji="1" lang="ja-JP" altLang="en-US" sz="4400" dirty="0"/>
              <a:t>　　植物が出す酸素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59275D1-B85F-45C4-BB8D-1ACABF3FFAF0}"/>
              </a:ext>
            </a:extLst>
          </p:cNvPr>
          <p:cNvSpPr txBox="1">
            <a:spLocks/>
          </p:cNvSpPr>
          <p:nvPr/>
        </p:nvSpPr>
        <p:spPr>
          <a:xfrm>
            <a:off x="8020050" y="1879600"/>
            <a:ext cx="34956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/>
              <a:t>水</a:t>
            </a:r>
            <a:endParaRPr lang="en-US" altLang="ja-JP" sz="4400" dirty="0"/>
          </a:p>
          <a:p>
            <a:r>
              <a:rPr lang="ja-JP" altLang="en-US" sz="4400" dirty="0"/>
              <a:t>ほかの生物</a:t>
            </a:r>
            <a:endParaRPr lang="en-US" altLang="ja-JP" sz="4400" dirty="0"/>
          </a:p>
          <a:p>
            <a:r>
              <a:rPr lang="ja-JP" altLang="en-US" sz="4400" dirty="0"/>
              <a:t>空気</a:t>
            </a:r>
            <a:endParaRPr lang="en-US" altLang="ja-JP" sz="4400" dirty="0"/>
          </a:p>
        </p:txBody>
      </p:sp>
    </p:spTree>
    <p:extLst>
      <p:ext uri="{BB962C8B-B14F-4D97-AF65-F5344CB8AC3E}">
        <p14:creationId xmlns:p14="http://schemas.microsoft.com/office/powerpoint/2010/main" val="36029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2DE22D-9D28-4C7A-A6EE-35D09A1B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>
                <a:solidFill>
                  <a:srgbClr val="FF0000"/>
                </a:solidFill>
              </a:rPr>
              <a:t>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3E443C-1B54-44FE-AEDE-99C327D12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400" dirty="0"/>
              <a:t>地球上の</a:t>
            </a:r>
            <a:r>
              <a:rPr kumimoji="1" lang="ja-JP" altLang="en-US" sz="6000" b="1" dirty="0">
                <a:solidFill>
                  <a:srgbClr val="0070C0"/>
                </a:solidFill>
              </a:rPr>
              <a:t>水</a:t>
            </a:r>
            <a:r>
              <a:rPr kumimoji="1" lang="ja-JP" altLang="en-US" sz="4400" dirty="0"/>
              <a:t>は、すがたを変えながら、　</a:t>
            </a:r>
            <a:r>
              <a:rPr kumimoji="1" lang="ja-JP" altLang="en-US" sz="6000" dirty="0">
                <a:solidFill>
                  <a:schemeClr val="accent6">
                    <a:lumMod val="75000"/>
                  </a:schemeClr>
                </a:solidFill>
              </a:rPr>
              <a:t>生物</a:t>
            </a:r>
            <a:r>
              <a:rPr kumimoji="1" lang="ja-JP" altLang="en-US" sz="4400" dirty="0"/>
              <a:t>とどのようにかかわっているのだろうか。</a:t>
            </a:r>
          </a:p>
        </p:txBody>
      </p:sp>
    </p:spTree>
    <p:extLst>
      <p:ext uri="{BB962C8B-B14F-4D97-AF65-F5344CB8AC3E}">
        <p14:creationId xmlns:p14="http://schemas.microsoft.com/office/powerpoint/2010/main" val="27691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132</Words>
  <Application>Microsoft Office PowerPoint</Application>
  <PresentationFormat>ワイド画面</PresentationFormat>
  <Paragraphs>22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生物と地球環境</vt:lpstr>
      <vt:lpstr>PowerPoint プレゼンテーション</vt:lpstr>
      <vt:lpstr>   護岸工事をした川　　川底をほり両岸に土を盛った川</vt:lpstr>
      <vt:lpstr>川のようすについて気づいたこと</vt:lpstr>
      <vt:lpstr>生物と地球環境との関わり</vt:lpstr>
      <vt:lpstr>問題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生物と地球環境</dc:title>
  <dc:creator>五月女 保幸</dc:creator>
  <cp:lastModifiedBy>五月女 保幸</cp:lastModifiedBy>
  <cp:revision>6</cp:revision>
  <dcterms:created xsi:type="dcterms:W3CDTF">2021-02-01T12:16:08Z</dcterms:created>
  <dcterms:modified xsi:type="dcterms:W3CDTF">2021-02-01T20:26:23Z</dcterms:modified>
</cp:coreProperties>
</file>